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4"/>
  </p:sldMasterIdLst>
  <p:sldIdLst>
    <p:sldId id="260" r:id="rId5"/>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1964E73-E7C6-6707-E45E-98B91D97DE74}" name="Tina Williams" initials="TW" userId="S::twilliams@itsa.org::36ca488b-7b16-491e-97b1-bd37d68d242a" providerId="AD"/>
  <p188:author id="{10B72874-04DD-21FE-45D5-2DC6068CE6A0}" name="Timothy Drake" initials="TD" userId="S::tdrake@itsa.org::83c9cd9f-ca65-4a2b-b49c-eca082d960af" providerId="AD"/>
  <p188:author id="{52585D94-2E0A-07F0-17C5-3239F28DA4F3}" name="Eryn Banton" initials="EB" userId="S::ebanton@itsa.org::f9423174-3779-471c-a698-db6d789580a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674"/>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9" d="100"/>
          <a:sy n="39" d="100"/>
        </p:scale>
        <p:origin x="2232"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8/10/relationships/authors" Target="authors.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yn Banton" userId="f9423174-3779-471c-a698-db6d789580af" providerId="ADAL" clId="{8996EB4E-63C1-4C5C-BB4F-4F61826AA5B7}"/>
    <pc:docChg chg="delSld">
      <pc:chgData name="Eryn Banton" userId="f9423174-3779-471c-a698-db6d789580af" providerId="ADAL" clId="{8996EB4E-63C1-4C5C-BB4F-4F61826AA5B7}" dt="2024-01-10T15:39:34.882" v="3" actId="47"/>
      <pc:docMkLst>
        <pc:docMk/>
      </pc:docMkLst>
      <pc:sldChg chg="del">
        <pc:chgData name="Eryn Banton" userId="f9423174-3779-471c-a698-db6d789580af" providerId="ADAL" clId="{8996EB4E-63C1-4C5C-BB4F-4F61826AA5B7}" dt="2024-01-10T15:39:34.325" v="2" actId="47"/>
        <pc:sldMkLst>
          <pc:docMk/>
          <pc:sldMk cId="2569699356" sldId="256"/>
        </pc:sldMkLst>
      </pc:sldChg>
      <pc:sldChg chg="del">
        <pc:chgData name="Eryn Banton" userId="f9423174-3779-471c-a698-db6d789580af" providerId="ADAL" clId="{8996EB4E-63C1-4C5C-BB4F-4F61826AA5B7}" dt="2024-01-10T15:39:33.102" v="0" actId="47"/>
        <pc:sldMkLst>
          <pc:docMk/>
          <pc:sldMk cId="1270712550" sldId="257"/>
        </pc:sldMkLst>
      </pc:sldChg>
      <pc:sldChg chg="del">
        <pc:chgData name="Eryn Banton" userId="f9423174-3779-471c-a698-db6d789580af" providerId="ADAL" clId="{8996EB4E-63C1-4C5C-BB4F-4F61826AA5B7}" dt="2024-01-10T15:39:34.882" v="3" actId="47"/>
        <pc:sldMkLst>
          <pc:docMk/>
          <pc:sldMk cId="137607975" sldId="258"/>
        </pc:sldMkLst>
      </pc:sldChg>
      <pc:sldChg chg="del">
        <pc:chgData name="Eryn Banton" userId="f9423174-3779-471c-a698-db6d789580af" providerId="ADAL" clId="{8996EB4E-63C1-4C5C-BB4F-4F61826AA5B7}" dt="2024-01-10T15:39:33.752" v="1" actId="47"/>
        <pc:sldMkLst>
          <pc:docMk/>
          <pc:sldMk cId="2875154347" sldId="259"/>
        </pc:sldMkLst>
      </pc:sldChg>
    </pc:docChg>
  </pc:docChgLst>
  <pc:docChgLst>
    <pc:chgData name="Tina Williams" userId="S::twilliams@itsa.org::36ca488b-7b16-491e-97b1-bd37d68d242a" providerId="AD" clId="Web-{E53B8848-FC59-5AB7-2C07-BE6E52DF28AE}"/>
    <pc:docChg chg="modSld">
      <pc:chgData name="Tina Williams" userId="S::twilliams@itsa.org::36ca488b-7b16-491e-97b1-bd37d68d242a" providerId="AD" clId="Web-{E53B8848-FC59-5AB7-2C07-BE6E52DF28AE}" dt="2024-01-10T15:49:51.224" v="0" actId="1076"/>
      <pc:docMkLst>
        <pc:docMk/>
      </pc:docMkLst>
      <pc:sldChg chg="modSp">
        <pc:chgData name="Tina Williams" userId="S::twilliams@itsa.org::36ca488b-7b16-491e-97b1-bd37d68d242a" providerId="AD" clId="Web-{E53B8848-FC59-5AB7-2C07-BE6E52DF28AE}" dt="2024-01-10T15:49:51.224" v="0" actId="1076"/>
        <pc:sldMkLst>
          <pc:docMk/>
          <pc:sldMk cId="3323501124" sldId="260"/>
        </pc:sldMkLst>
        <pc:spChg chg="mod">
          <ac:chgData name="Tina Williams" userId="S::twilliams@itsa.org::36ca488b-7b16-491e-97b1-bd37d68d242a" providerId="AD" clId="Web-{E53B8848-FC59-5AB7-2C07-BE6E52DF28AE}" dt="2024-01-10T15:49:51.224" v="0" actId="1076"/>
          <ac:spMkLst>
            <pc:docMk/>
            <pc:sldMk cId="3323501124" sldId="260"/>
            <ac:spMk id="44" creationId="{CE56B29B-069D-8B03-7F8E-6D7D283615CC}"/>
          </ac:spMkLst>
        </pc:spChg>
      </pc:sldChg>
    </pc:docChg>
  </pc:docChgLst>
  <pc:docChgLst>
    <pc:chgData name="Eryn Banton" userId="f9423174-3779-471c-a698-db6d789580af" providerId="ADAL" clId="{8F9752B3-558A-4820-910B-EC0E85E75717}"/>
    <pc:docChg chg="modSld">
      <pc:chgData name="Eryn Banton" userId="f9423174-3779-471c-a698-db6d789580af" providerId="ADAL" clId="{8F9752B3-558A-4820-910B-EC0E85E75717}" dt="2024-03-25T18:42:04.736" v="24" actId="20577"/>
      <pc:docMkLst>
        <pc:docMk/>
      </pc:docMkLst>
      <pc:sldChg chg="modSp mod">
        <pc:chgData name="Eryn Banton" userId="f9423174-3779-471c-a698-db6d789580af" providerId="ADAL" clId="{8F9752B3-558A-4820-910B-EC0E85E75717}" dt="2024-03-25T18:42:04.736" v="24" actId="20577"/>
        <pc:sldMkLst>
          <pc:docMk/>
          <pc:sldMk cId="3323501124" sldId="260"/>
        </pc:sldMkLst>
        <pc:spChg chg="mod">
          <ac:chgData name="Eryn Banton" userId="f9423174-3779-471c-a698-db6d789580af" providerId="ADAL" clId="{8F9752B3-558A-4820-910B-EC0E85E75717}" dt="2024-03-25T18:42:04.736" v="24" actId="20577"/>
          <ac:spMkLst>
            <pc:docMk/>
            <pc:sldMk cId="3323501124" sldId="260"/>
            <ac:spMk id="3" creationId="{212DC19F-4543-FF34-18A5-3B0E41E6EBF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p>
        </p:txBody>
      </p:sp>
      <p:sp>
        <p:nvSpPr>
          <p:cNvPr id="4" name="Date Placeholder 3"/>
          <p:cNvSpPr>
            <a:spLocks noGrp="1"/>
          </p:cNvSpPr>
          <p:nvPr>
            <p:ph type="dt" sz="half" idx="10"/>
          </p:nvPr>
        </p:nvSpPr>
        <p:spPr/>
        <p:txBody>
          <a:bodyPr/>
          <a:lstStyle/>
          <a:p>
            <a:fld id="{C43A7668-1BB8-4DDC-9157-047D3D4AF988}"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788AC-239A-409A-AC09-093BFFE3833A}" type="slidenum">
              <a:rPr lang="en-US" smtClean="0"/>
              <a:t>‹#›</a:t>
            </a:fld>
            <a:endParaRPr lang="en-US"/>
          </a:p>
        </p:txBody>
      </p:sp>
    </p:spTree>
    <p:extLst>
      <p:ext uri="{BB962C8B-B14F-4D97-AF65-F5344CB8AC3E}">
        <p14:creationId xmlns:p14="http://schemas.microsoft.com/office/powerpoint/2010/main" val="838580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3A7668-1BB8-4DDC-9157-047D3D4AF988}"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788AC-239A-409A-AC09-093BFFE3833A}" type="slidenum">
              <a:rPr lang="en-US" smtClean="0"/>
              <a:t>‹#›</a:t>
            </a:fld>
            <a:endParaRPr lang="en-US"/>
          </a:p>
        </p:txBody>
      </p:sp>
    </p:spTree>
    <p:extLst>
      <p:ext uri="{BB962C8B-B14F-4D97-AF65-F5344CB8AC3E}">
        <p14:creationId xmlns:p14="http://schemas.microsoft.com/office/powerpoint/2010/main" val="3488315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3A7668-1BB8-4DDC-9157-047D3D4AF988}"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788AC-239A-409A-AC09-093BFFE3833A}" type="slidenum">
              <a:rPr lang="en-US" smtClean="0"/>
              <a:t>‹#›</a:t>
            </a:fld>
            <a:endParaRPr lang="en-US"/>
          </a:p>
        </p:txBody>
      </p:sp>
    </p:spTree>
    <p:extLst>
      <p:ext uri="{BB962C8B-B14F-4D97-AF65-F5344CB8AC3E}">
        <p14:creationId xmlns:p14="http://schemas.microsoft.com/office/powerpoint/2010/main" val="343695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3A7668-1BB8-4DDC-9157-047D3D4AF988}"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788AC-239A-409A-AC09-093BFFE3833A}" type="slidenum">
              <a:rPr lang="en-US" smtClean="0"/>
              <a:t>‹#›</a:t>
            </a:fld>
            <a:endParaRPr lang="en-US"/>
          </a:p>
        </p:txBody>
      </p:sp>
    </p:spTree>
    <p:extLst>
      <p:ext uri="{BB962C8B-B14F-4D97-AF65-F5344CB8AC3E}">
        <p14:creationId xmlns:p14="http://schemas.microsoft.com/office/powerpoint/2010/main" val="3702022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3A7668-1BB8-4DDC-9157-047D3D4AF988}"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788AC-239A-409A-AC09-093BFFE3833A}" type="slidenum">
              <a:rPr lang="en-US" smtClean="0"/>
              <a:t>‹#›</a:t>
            </a:fld>
            <a:endParaRPr lang="en-US"/>
          </a:p>
        </p:txBody>
      </p:sp>
    </p:spTree>
    <p:extLst>
      <p:ext uri="{BB962C8B-B14F-4D97-AF65-F5344CB8AC3E}">
        <p14:creationId xmlns:p14="http://schemas.microsoft.com/office/powerpoint/2010/main" val="163693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3A7668-1BB8-4DDC-9157-047D3D4AF988}" type="datetimeFigureOut">
              <a:rPr lang="en-US" smtClean="0"/>
              <a:t>3/25/2024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5788AC-239A-409A-AC09-093BFFE3833A}" type="slidenum">
              <a:rPr lang="en-US" smtClean="0"/>
              <a:t>‹#›</a:t>
            </a:fld>
            <a:endParaRPr lang="en-US"/>
          </a:p>
        </p:txBody>
      </p:sp>
    </p:spTree>
    <p:extLst>
      <p:ext uri="{BB962C8B-B14F-4D97-AF65-F5344CB8AC3E}">
        <p14:creationId xmlns:p14="http://schemas.microsoft.com/office/powerpoint/2010/main" val="3228450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3A7668-1BB8-4DDC-9157-047D3D4AF988}" type="datetimeFigureOut">
              <a:rPr lang="en-US" smtClean="0"/>
              <a:t>3/25/2024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5788AC-239A-409A-AC09-093BFFE3833A}" type="slidenum">
              <a:rPr lang="en-US" smtClean="0"/>
              <a:t>‹#›</a:t>
            </a:fld>
            <a:endParaRPr lang="en-US"/>
          </a:p>
        </p:txBody>
      </p:sp>
    </p:spTree>
    <p:extLst>
      <p:ext uri="{BB962C8B-B14F-4D97-AF65-F5344CB8AC3E}">
        <p14:creationId xmlns:p14="http://schemas.microsoft.com/office/powerpoint/2010/main" val="773378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3A7668-1BB8-4DDC-9157-047D3D4AF988}" type="datetimeFigureOut">
              <a:rPr lang="en-US" smtClean="0"/>
              <a:t>3/25/2024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5788AC-239A-409A-AC09-093BFFE3833A}" type="slidenum">
              <a:rPr lang="en-US" smtClean="0"/>
              <a:t>‹#›</a:t>
            </a:fld>
            <a:endParaRPr lang="en-US"/>
          </a:p>
        </p:txBody>
      </p:sp>
    </p:spTree>
    <p:extLst>
      <p:ext uri="{BB962C8B-B14F-4D97-AF65-F5344CB8AC3E}">
        <p14:creationId xmlns:p14="http://schemas.microsoft.com/office/powerpoint/2010/main" val="3257708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3A7668-1BB8-4DDC-9157-047D3D4AF988}" type="datetimeFigureOut">
              <a:rPr lang="en-US" smtClean="0"/>
              <a:t>3/25/2024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5788AC-239A-409A-AC09-093BFFE3833A}" type="slidenum">
              <a:rPr lang="en-US" smtClean="0"/>
              <a:t>‹#›</a:t>
            </a:fld>
            <a:endParaRPr lang="en-US"/>
          </a:p>
        </p:txBody>
      </p:sp>
    </p:spTree>
    <p:extLst>
      <p:ext uri="{BB962C8B-B14F-4D97-AF65-F5344CB8AC3E}">
        <p14:creationId xmlns:p14="http://schemas.microsoft.com/office/powerpoint/2010/main" val="3509236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C43A7668-1BB8-4DDC-9157-047D3D4AF988}" type="datetimeFigureOut">
              <a:rPr lang="en-US" smtClean="0"/>
              <a:t>3/25/2024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5788AC-239A-409A-AC09-093BFFE3833A}" type="slidenum">
              <a:rPr lang="en-US" smtClean="0"/>
              <a:t>‹#›</a:t>
            </a:fld>
            <a:endParaRPr lang="en-US"/>
          </a:p>
        </p:txBody>
      </p:sp>
    </p:spTree>
    <p:extLst>
      <p:ext uri="{BB962C8B-B14F-4D97-AF65-F5344CB8AC3E}">
        <p14:creationId xmlns:p14="http://schemas.microsoft.com/office/powerpoint/2010/main" val="1823202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C43A7668-1BB8-4DDC-9157-047D3D4AF988}" type="datetimeFigureOut">
              <a:rPr lang="en-US" smtClean="0"/>
              <a:t>3/25/2024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5788AC-239A-409A-AC09-093BFFE3833A}" type="slidenum">
              <a:rPr lang="en-US" smtClean="0"/>
              <a:t>‹#›</a:t>
            </a:fld>
            <a:endParaRPr lang="en-US"/>
          </a:p>
        </p:txBody>
      </p:sp>
    </p:spTree>
    <p:extLst>
      <p:ext uri="{BB962C8B-B14F-4D97-AF65-F5344CB8AC3E}">
        <p14:creationId xmlns:p14="http://schemas.microsoft.com/office/powerpoint/2010/main" val="1262097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C43A7668-1BB8-4DDC-9157-047D3D4AF988}" type="datetimeFigureOut">
              <a:rPr lang="en-US" smtClean="0"/>
              <a:t>3/25/2024</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235788AC-239A-409A-AC09-093BFFE3833A}" type="slidenum">
              <a:rPr lang="en-US" smtClean="0"/>
              <a:t>‹#›</a:t>
            </a:fld>
            <a:endParaRPr lang="en-US"/>
          </a:p>
        </p:txBody>
      </p:sp>
    </p:spTree>
    <p:extLst>
      <p:ext uri="{BB962C8B-B14F-4D97-AF65-F5344CB8AC3E}">
        <p14:creationId xmlns:p14="http://schemas.microsoft.com/office/powerpoint/2010/main" val="13711763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image" Target="../media/image6.jpeg"/><Relationship Id="rId3" Type="http://schemas.openxmlformats.org/officeDocument/2006/relationships/hyperlink" Target="mailto:twilliams@itsa.org" TargetMode="External"/><Relationship Id="rId7" Type="http://schemas.openxmlformats.org/officeDocument/2006/relationships/hyperlink" Target="https://www.vecteezy.com/vector-art/388028-people-with-environmental-sustainability-concept" TargetMode="External"/><Relationship Id="rId12" Type="http://schemas.openxmlformats.org/officeDocument/2006/relationships/hyperlink" Target="https://shanetilton.com/cybersecurity-and-you/" TargetMode="External"/><Relationship Id="rId2" Type="http://schemas.openxmlformats.org/officeDocument/2006/relationships/hyperlink" Target="mailto:ebanton@itsa.org" TargetMode="External"/><Relationship Id="rId1" Type="http://schemas.openxmlformats.org/officeDocument/2006/relationships/slideLayout" Target="../slideLayouts/slideLayout1.xml"/><Relationship Id="rId6" Type="http://schemas.openxmlformats.org/officeDocument/2006/relationships/image" Target="../media/image2.jpeg"/><Relationship Id="rId11" Type="http://schemas.openxmlformats.org/officeDocument/2006/relationships/image" Target="../media/image5.png"/><Relationship Id="rId5" Type="http://schemas.microsoft.com/office/2007/relationships/hdphoto" Target="../media/hdphoto1.wdp"/><Relationship Id="rId10" Type="http://schemas.openxmlformats.org/officeDocument/2006/relationships/hyperlink" Target="https://fundamatics.net/from-the-beehive-21/" TargetMode="External"/><Relationship Id="rId4" Type="http://schemas.openxmlformats.org/officeDocument/2006/relationships/image" Target="../media/image1.png"/><Relationship Id="rId9" Type="http://schemas.openxmlformats.org/officeDocument/2006/relationships/image" Target="../media/image4.jpeg"/><Relationship Id="rId14" Type="http://schemas.openxmlformats.org/officeDocument/2006/relationships/hyperlink" Target="https://www.publicdomainpictures.net/en/view-image.php?image=271194&amp;picture=under-construction-sit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0D9F2-8611-0B4D-90D2-45802BAF02B4}"/>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11E4ABCE-F4DB-2128-0D6B-E524EF322BF3}"/>
              </a:ext>
            </a:extLst>
          </p:cNvPr>
          <p:cNvSpPr txBox="1"/>
          <p:nvPr/>
        </p:nvSpPr>
        <p:spPr>
          <a:xfrm>
            <a:off x="1477753" y="967181"/>
            <a:ext cx="4815520" cy="907941"/>
          </a:xfrm>
          <a:prstGeom prst="rect">
            <a:avLst/>
          </a:prstGeom>
          <a:noFill/>
        </p:spPr>
        <p:txBody>
          <a:bodyPr wrap="square" lIns="91440" tIns="45720" rIns="91440" bIns="45720" rtlCol="0" anchor="t">
            <a:spAutoFit/>
          </a:bodyPr>
          <a:lstStyle/>
          <a:p>
            <a:r>
              <a:rPr lang="en-US" sz="2650" b="1">
                <a:solidFill>
                  <a:srgbClr val="004674"/>
                </a:solidFill>
                <a:latin typeface="Open Sans"/>
                <a:ea typeface="Open Sans"/>
                <a:cs typeface="Open Sans"/>
              </a:rPr>
              <a:t>Communities of Practice </a:t>
            </a:r>
          </a:p>
          <a:p>
            <a:endParaRPr lang="en-US" sz="2650" b="1">
              <a:solidFill>
                <a:srgbClr val="004674"/>
              </a:solidFill>
              <a:latin typeface="Open Sans"/>
              <a:ea typeface="Open Sans"/>
              <a:cs typeface="Open Sans"/>
            </a:endParaRPr>
          </a:p>
        </p:txBody>
      </p:sp>
      <p:sp>
        <p:nvSpPr>
          <p:cNvPr id="12" name="TextBox 11">
            <a:extLst>
              <a:ext uri="{FF2B5EF4-FFF2-40B4-BE49-F238E27FC236}">
                <a16:creationId xmlns:a16="http://schemas.microsoft.com/office/drawing/2014/main" id="{33C6823C-0F35-620F-8990-35C45BA5D2AB}"/>
              </a:ext>
            </a:extLst>
          </p:cNvPr>
          <p:cNvSpPr txBox="1"/>
          <p:nvPr/>
        </p:nvSpPr>
        <p:spPr>
          <a:xfrm>
            <a:off x="42005" y="1578500"/>
            <a:ext cx="7616326" cy="2089098"/>
          </a:xfrm>
          <a:prstGeom prst="rect">
            <a:avLst/>
          </a:prstGeom>
          <a:noFill/>
        </p:spPr>
        <p:txBody>
          <a:bodyPr wrap="square" lIns="91440" tIns="45720" rIns="91440" bIns="45720" rtlCol="0" anchor="t">
            <a:spAutoFit/>
          </a:bodyPr>
          <a:lstStyle/>
          <a:p>
            <a:pPr eaLnBrk="0" hangingPunct="0">
              <a:lnSpc>
                <a:spcPct val="132000"/>
              </a:lnSpc>
            </a:pPr>
            <a:r>
              <a:rPr lang="en-US" sz="1200" b="1">
                <a:solidFill>
                  <a:srgbClr val="5486B3"/>
                </a:solidFill>
                <a:latin typeface="Lato Bold"/>
                <a:ea typeface="Times New Roman" panose="02020603050405020304" pitchFamily="18" charset="0"/>
                <a:cs typeface="Lato"/>
              </a:rPr>
              <a:t>Communities of Practice Overview </a:t>
            </a:r>
            <a:endParaRPr lang="en-US">
              <a:solidFill>
                <a:srgbClr val="000000"/>
              </a:solidFill>
              <a:latin typeface="Times New Roman"/>
              <a:ea typeface="Calibri"/>
              <a:cs typeface="Calibri"/>
            </a:endParaRPr>
          </a:p>
          <a:p>
            <a:pPr marL="0" lvl="1" algn="just">
              <a:lnSpc>
                <a:spcPct val="132000"/>
              </a:lnSpc>
            </a:pPr>
            <a:r>
              <a:rPr lang="en-US" sz="1100">
                <a:solidFill>
                  <a:srgbClr val="1C1C21"/>
                </a:solidFill>
                <a:latin typeface="Lato"/>
                <a:ea typeface="Calibri"/>
                <a:cs typeface="Calibri"/>
              </a:rPr>
              <a:t>ITS America Communities of Practice are open to all members and are comprised of industry expert members who share a common interest in a subject matter area that significantly impacts many aspects of the ITS community and benefits from multifaceted viewpoints. The committees' activities will include close collaboration and coordination of efforts from various stakeholders to achieve meaningful change. Our Communities of Practice ensure that the ITS industry’s core values are continuously promoted</a:t>
            </a:r>
            <a:r>
              <a:rPr lang="en-US" sz="1100">
                <a:solidFill>
                  <a:srgbClr val="1C1C21"/>
                </a:solidFill>
                <a:effectLst/>
                <a:latin typeface="Lato"/>
                <a:ea typeface="Calibri"/>
                <a:cs typeface="Calibri"/>
              </a:rPr>
              <a:t>, and </a:t>
            </a:r>
            <a:r>
              <a:rPr lang="en-US" sz="1100">
                <a:solidFill>
                  <a:srgbClr val="1C1C21"/>
                </a:solidFill>
                <a:latin typeface="Lato"/>
                <a:ea typeface="Calibri"/>
                <a:cs typeface="Calibri"/>
              </a:rPr>
              <a:t>that ITS America is a leader on emerging trends such as AI, cybersecurity, privacy, equity, sustainability, accessibility, safety, community engagement, workforce development, and more.</a:t>
            </a:r>
            <a:endParaRPr lang="en-US">
              <a:solidFill>
                <a:srgbClr val="000000"/>
              </a:solidFill>
              <a:latin typeface="Lato"/>
              <a:ea typeface="Calibri"/>
              <a:cs typeface="Calibri"/>
            </a:endParaRPr>
          </a:p>
          <a:p>
            <a:pPr>
              <a:lnSpc>
                <a:spcPct val="132000"/>
              </a:lnSpc>
            </a:pPr>
            <a:endParaRPr lang="en-US" sz="1100">
              <a:solidFill>
                <a:srgbClr val="1C1C21"/>
              </a:solidFill>
              <a:ea typeface="Calibri" panose="020F0502020204030204"/>
              <a:cs typeface="Calibri" panose="020F0502020204030204"/>
            </a:endParaRPr>
          </a:p>
          <a:p>
            <a:pPr algn="just">
              <a:lnSpc>
                <a:spcPct val="125000"/>
              </a:lnSpc>
            </a:pPr>
            <a:endParaRPr lang="en-US" sz="1100">
              <a:solidFill>
                <a:srgbClr val="1C1C21"/>
              </a:solidFill>
              <a:latin typeface="Lato"/>
              <a:ea typeface="Calibri" panose="020F0502020204030204"/>
              <a:cs typeface="Lato"/>
            </a:endParaRPr>
          </a:p>
        </p:txBody>
      </p:sp>
      <p:sp>
        <p:nvSpPr>
          <p:cNvPr id="13" name="TextBox 12">
            <a:extLst>
              <a:ext uri="{FF2B5EF4-FFF2-40B4-BE49-F238E27FC236}">
                <a16:creationId xmlns:a16="http://schemas.microsoft.com/office/drawing/2014/main" id="{FDE39D18-410F-7BBB-CAE7-7C8596457DAF}"/>
              </a:ext>
            </a:extLst>
          </p:cNvPr>
          <p:cNvSpPr txBox="1"/>
          <p:nvPr/>
        </p:nvSpPr>
        <p:spPr>
          <a:xfrm>
            <a:off x="65819" y="3475429"/>
            <a:ext cx="6837695" cy="276999"/>
          </a:xfrm>
          <a:prstGeom prst="rect">
            <a:avLst/>
          </a:prstGeom>
          <a:noFill/>
        </p:spPr>
        <p:txBody>
          <a:bodyPr wrap="square" lIns="91440" tIns="45720" rIns="91440" bIns="45720" rtlCol="0" anchor="t">
            <a:spAutoFit/>
          </a:bodyPr>
          <a:lstStyle/>
          <a:p>
            <a:r>
              <a:rPr lang="en-US" sz="1200" b="1">
                <a:solidFill>
                  <a:srgbClr val="5486B3"/>
                </a:solidFill>
                <a:latin typeface="Lato Bold"/>
                <a:ea typeface="Times New Roman" panose="02020603050405020304" pitchFamily="18" charset="0"/>
                <a:cs typeface="Lato"/>
              </a:rPr>
              <a:t>2024 Topical Areas </a:t>
            </a:r>
            <a:endParaRPr lang="en-US" sz="1200"/>
          </a:p>
        </p:txBody>
      </p:sp>
      <p:sp>
        <p:nvSpPr>
          <p:cNvPr id="44" name="TextBox 43">
            <a:extLst>
              <a:ext uri="{FF2B5EF4-FFF2-40B4-BE49-F238E27FC236}">
                <a16:creationId xmlns:a16="http://schemas.microsoft.com/office/drawing/2014/main" id="{CE56B29B-069D-8B03-7F8E-6D7D283615CC}"/>
              </a:ext>
            </a:extLst>
          </p:cNvPr>
          <p:cNvSpPr txBox="1"/>
          <p:nvPr/>
        </p:nvSpPr>
        <p:spPr>
          <a:xfrm>
            <a:off x="157262" y="6652553"/>
            <a:ext cx="7547191" cy="1157817"/>
          </a:xfrm>
          <a:prstGeom prst="rect">
            <a:avLst/>
          </a:prstGeom>
          <a:noFill/>
        </p:spPr>
        <p:txBody>
          <a:bodyPr wrap="square" lIns="91440" tIns="45720" rIns="91440" bIns="45720" rtlCol="0" anchor="t">
            <a:spAutoFit/>
          </a:bodyPr>
          <a:lstStyle/>
          <a:p>
            <a:pPr algn="just" eaLnBrk="0" hangingPunct="0">
              <a:lnSpc>
                <a:spcPct val="131000"/>
              </a:lnSpc>
              <a:spcBef>
                <a:spcPts val="280"/>
              </a:spcBef>
            </a:pPr>
            <a:r>
              <a:rPr lang="en-US" sz="1200" b="1">
                <a:solidFill>
                  <a:srgbClr val="5486B3"/>
                </a:solidFill>
                <a:latin typeface="Lato Bold"/>
                <a:ea typeface="Times New Roman" panose="02020603050405020304" pitchFamily="18" charset="0"/>
                <a:cs typeface="Lato"/>
              </a:rPr>
              <a:t>Communities of Practice Goals </a:t>
            </a:r>
            <a:endParaRPr lang="en-US" sz="1200">
              <a:effectLst/>
              <a:latin typeface="Lato Bold"/>
              <a:ea typeface="Times New Roman" panose="02020603050405020304" pitchFamily="18" charset="0"/>
              <a:cs typeface="Lato"/>
            </a:endParaRPr>
          </a:p>
          <a:p>
            <a:pPr algn="just" eaLnBrk="0" hangingPunct="0">
              <a:lnSpc>
                <a:spcPct val="125000"/>
              </a:lnSpc>
            </a:pPr>
            <a:r>
              <a:rPr lang="en-US" sz="1100">
                <a:solidFill>
                  <a:srgbClr val="1C1C21"/>
                </a:solidFill>
                <a:effectLst/>
                <a:latin typeface="Lato"/>
                <a:ea typeface="Times New Roman" panose="02020603050405020304" pitchFamily="18" charset="0"/>
                <a:cs typeface="Lato"/>
              </a:rPr>
              <a:t>The ITS America </a:t>
            </a:r>
            <a:r>
              <a:rPr lang="en-US" sz="1100">
                <a:solidFill>
                  <a:srgbClr val="1C1C21"/>
                </a:solidFill>
                <a:latin typeface="Lato"/>
                <a:ea typeface="Times New Roman" panose="02020603050405020304" pitchFamily="18" charset="0"/>
                <a:cs typeface="Lato"/>
              </a:rPr>
              <a:t>Communities of Practices will focus on </a:t>
            </a:r>
            <a:r>
              <a:rPr lang="en-US" sz="1100" b="1">
                <a:solidFill>
                  <a:srgbClr val="1C1C21"/>
                </a:solidFill>
                <a:latin typeface="Lato"/>
                <a:ea typeface="Times New Roman" panose="02020603050405020304" pitchFamily="18" charset="0"/>
                <a:cs typeface="Lato"/>
              </a:rPr>
              <a:t>educating</a:t>
            </a:r>
            <a:r>
              <a:rPr lang="en-US" sz="1100">
                <a:solidFill>
                  <a:srgbClr val="1C1C21"/>
                </a:solidFill>
                <a:latin typeface="Lato"/>
                <a:ea typeface="Times New Roman" panose="02020603050405020304" pitchFamily="18" charset="0"/>
                <a:cs typeface="Lato"/>
              </a:rPr>
              <a:t> our members by collecting and sharing information, </a:t>
            </a:r>
            <a:r>
              <a:rPr lang="en-US" sz="1100" b="1">
                <a:solidFill>
                  <a:srgbClr val="1C1C21"/>
                </a:solidFill>
                <a:latin typeface="Lato"/>
                <a:ea typeface="Times New Roman" panose="02020603050405020304" pitchFamily="18" charset="0"/>
                <a:cs typeface="Lato"/>
              </a:rPr>
              <a:t>supporting</a:t>
            </a:r>
            <a:r>
              <a:rPr lang="en-US" sz="1100">
                <a:solidFill>
                  <a:srgbClr val="1C1C21"/>
                </a:solidFill>
                <a:latin typeface="Lato"/>
                <a:ea typeface="Times New Roman" panose="02020603050405020304" pitchFamily="18" charset="0"/>
                <a:cs typeface="Lato"/>
              </a:rPr>
              <a:t> the ITS America membership and organization by promoting collaboration among members, </a:t>
            </a:r>
            <a:r>
              <a:rPr lang="en-US" sz="1100" b="1">
                <a:solidFill>
                  <a:srgbClr val="1C1C21"/>
                </a:solidFill>
                <a:latin typeface="Lato"/>
                <a:ea typeface="Times New Roman" panose="02020603050405020304" pitchFamily="18" charset="0"/>
                <a:cs typeface="Lato"/>
              </a:rPr>
              <a:t>cultivating</a:t>
            </a:r>
            <a:r>
              <a:rPr lang="en-US" sz="1100">
                <a:solidFill>
                  <a:srgbClr val="1C1C21"/>
                </a:solidFill>
                <a:latin typeface="Lato"/>
                <a:ea typeface="Times New Roman" panose="02020603050405020304" pitchFamily="18" charset="0"/>
                <a:cs typeface="Lato"/>
              </a:rPr>
              <a:t> group learning on the topical areas, </a:t>
            </a:r>
            <a:r>
              <a:rPr lang="en-US" sz="1100" b="1">
                <a:solidFill>
                  <a:srgbClr val="1C1C21"/>
                </a:solidFill>
                <a:latin typeface="Lato"/>
                <a:ea typeface="Times New Roman" panose="02020603050405020304" pitchFamily="18" charset="0"/>
                <a:cs typeface="Lato"/>
              </a:rPr>
              <a:t>encouraging</a:t>
            </a:r>
            <a:r>
              <a:rPr lang="en-US" sz="1100">
                <a:solidFill>
                  <a:srgbClr val="1C1C21"/>
                </a:solidFill>
                <a:latin typeface="Lato"/>
                <a:ea typeface="Times New Roman" panose="02020603050405020304" pitchFamily="18" charset="0"/>
                <a:cs typeface="Lato"/>
              </a:rPr>
              <a:t> the work of members through discussions and sharing, and </a:t>
            </a:r>
            <a:r>
              <a:rPr lang="en-US" sz="1100" b="1">
                <a:solidFill>
                  <a:srgbClr val="1C1C21"/>
                </a:solidFill>
                <a:latin typeface="Lato"/>
                <a:ea typeface="Times New Roman" panose="02020603050405020304" pitchFamily="18" charset="0"/>
                <a:cs typeface="Lato"/>
              </a:rPr>
              <a:t>integrating</a:t>
            </a:r>
            <a:r>
              <a:rPr lang="en-US" sz="1100">
                <a:solidFill>
                  <a:srgbClr val="1C1C21"/>
                </a:solidFill>
                <a:latin typeface="Lato"/>
                <a:ea typeface="Times New Roman" panose="02020603050405020304" pitchFamily="18" charset="0"/>
                <a:cs typeface="Lato"/>
              </a:rPr>
              <a:t> by helping members use their new knowledge for real change in their respective work.</a:t>
            </a:r>
            <a:endParaRPr lang="en-US" sz="1100">
              <a:solidFill>
                <a:srgbClr val="1C1C21"/>
              </a:solidFill>
              <a:latin typeface="Lato"/>
              <a:ea typeface="Calibri" panose="020F0502020204030204"/>
              <a:cs typeface="Lato"/>
            </a:endParaRPr>
          </a:p>
        </p:txBody>
      </p:sp>
      <p:sp>
        <p:nvSpPr>
          <p:cNvPr id="50" name="TextBox 49">
            <a:extLst>
              <a:ext uri="{FF2B5EF4-FFF2-40B4-BE49-F238E27FC236}">
                <a16:creationId xmlns:a16="http://schemas.microsoft.com/office/drawing/2014/main" id="{0D3AFF09-7771-DB4C-BBAB-2D9EAF0D2FE0}"/>
              </a:ext>
            </a:extLst>
          </p:cNvPr>
          <p:cNvSpPr txBox="1"/>
          <p:nvPr/>
        </p:nvSpPr>
        <p:spPr>
          <a:xfrm>
            <a:off x="107014" y="7925323"/>
            <a:ext cx="7368986" cy="734625"/>
          </a:xfrm>
          <a:prstGeom prst="rect">
            <a:avLst/>
          </a:prstGeom>
          <a:noFill/>
        </p:spPr>
        <p:txBody>
          <a:bodyPr wrap="square" lIns="91440" tIns="45720" rIns="91440" bIns="45720" rtlCol="0" anchor="t">
            <a:spAutoFit/>
          </a:bodyPr>
          <a:lstStyle/>
          <a:p>
            <a:pPr marL="0" marR="0" eaLnBrk="0" hangingPunct="0">
              <a:lnSpc>
                <a:spcPct val="131000"/>
              </a:lnSpc>
              <a:spcBef>
                <a:spcPts val="280"/>
              </a:spcBef>
              <a:spcAft>
                <a:spcPts val="0"/>
              </a:spcAft>
            </a:pPr>
            <a:r>
              <a:rPr lang="en-US" sz="1200" b="1">
                <a:solidFill>
                  <a:srgbClr val="5486B3"/>
                </a:solidFill>
                <a:effectLst/>
                <a:latin typeface="Lato Bold"/>
                <a:ea typeface="Times New Roman" panose="02020603050405020304" pitchFamily="18" charset="0"/>
                <a:cs typeface="Lato"/>
              </a:rPr>
              <a:t>Get Involved</a:t>
            </a:r>
            <a:endParaRPr lang="en-US" sz="1200">
              <a:effectLst/>
              <a:latin typeface="Lato Bold"/>
              <a:ea typeface="Times New Roman" panose="02020603050405020304" pitchFamily="18" charset="0"/>
              <a:cs typeface="Lato"/>
            </a:endParaRPr>
          </a:p>
          <a:p>
            <a:pPr algn="just" eaLnBrk="0" hangingPunct="0">
              <a:lnSpc>
                <a:spcPct val="125000"/>
              </a:lnSpc>
            </a:pPr>
            <a:r>
              <a:rPr lang="en-US" sz="1100">
                <a:solidFill>
                  <a:srgbClr val="1C1C21"/>
                </a:solidFill>
                <a:effectLst/>
                <a:latin typeface="Lato"/>
                <a:ea typeface="Times New Roman" panose="02020603050405020304" pitchFamily="18" charset="0"/>
                <a:cs typeface="Lato"/>
              </a:rPr>
              <a:t>To sign up for a </a:t>
            </a:r>
            <a:r>
              <a:rPr lang="en-US" sz="1100">
                <a:solidFill>
                  <a:srgbClr val="1C1C21"/>
                </a:solidFill>
                <a:latin typeface="Lato"/>
                <a:ea typeface="Times New Roman" panose="02020603050405020304" pitchFamily="18" charset="0"/>
                <a:cs typeface="Lato"/>
              </a:rPr>
              <a:t>Community of Practice, please contact Eryn Banton </a:t>
            </a:r>
            <a:r>
              <a:rPr lang="en-US" sz="1100">
                <a:solidFill>
                  <a:srgbClr val="1C1C21"/>
                </a:solidFill>
                <a:latin typeface="Lato"/>
                <a:ea typeface="Times New Roman" panose="02020603050405020304" pitchFamily="18" charset="0"/>
                <a:cs typeface="Lato"/>
                <a:hlinkClick r:id="rId2"/>
              </a:rPr>
              <a:t>ebanton@itsa.org</a:t>
            </a:r>
            <a:r>
              <a:rPr lang="en-US" sz="1100">
                <a:solidFill>
                  <a:srgbClr val="1C1C21"/>
                </a:solidFill>
                <a:latin typeface="Lato"/>
                <a:ea typeface="Times New Roman" panose="02020603050405020304" pitchFamily="18" charset="0"/>
                <a:cs typeface="Lato"/>
              </a:rPr>
              <a:t> or Tina Williams </a:t>
            </a:r>
            <a:r>
              <a:rPr lang="en-US" sz="1100">
                <a:solidFill>
                  <a:srgbClr val="1C1C21"/>
                </a:solidFill>
                <a:latin typeface="Lato"/>
                <a:ea typeface="Times New Roman" panose="02020603050405020304" pitchFamily="18" charset="0"/>
                <a:cs typeface="Lato"/>
                <a:hlinkClick r:id="rId3"/>
              </a:rPr>
              <a:t>twilliams@itsa.org</a:t>
            </a:r>
            <a:r>
              <a:rPr lang="en-US" sz="1100">
                <a:solidFill>
                  <a:srgbClr val="1C1C21"/>
                </a:solidFill>
                <a:latin typeface="Lato"/>
                <a:ea typeface="Times New Roman" panose="02020603050405020304" pitchFamily="18" charset="0"/>
                <a:cs typeface="Lato"/>
              </a:rPr>
              <a:t>. </a:t>
            </a:r>
            <a:endParaRPr lang="en-US" sz="1100">
              <a:solidFill>
                <a:srgbClr val="1C1C21"/>
              </a:solidFill>
              <a:effectLst/>
              <a:latin typeface="Lato"/>
              <a:ea typeface="Times New Roman" panose="02020603050405020304" pitchFamily="18" charset="0"/>
              <a:cs typeface="Lato"/>
            </a:endParaRPr>
          </a:p>
        </p:txBody>
      </p:sp>
      <p:pic>
        <p:nvPicPr>
          <p:cNvPr id="61" name="Picture 60" descr="A blue and white logo&#10;&#10;Description automatically generated">
            <a:extLst>
              <a:ext uri="{FF2B5EF4-FFF2-40B4-BE49-F238E27FC236}">
                <a16:creationId xmlns:a16="http://schemas.microsoft.com/office/drawing/2014/main" id="{6822887D-3853-57B1-A461-5C6C8AB1A431}"/>
              </a:ext>
            </a:extLst>
          </p:cNvPr>
          <p:cNvPicPr>
            <a:picLocks/>
          </p:cNvPicPr>
          <p:nvPr/>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881816" y="9539895"/>
            <a:ext cx="1606774" cy="342273"/>
          </a:xfrm>
          <a:prstGeom prst="rect">
            <a:avLst/>
          </a:prstGeom>
          <a:noFill/>
          <a:ln>
            <a:noFill/>
          </a:ln>
          <a:effectLst/>
          <a:scene3d>
            <a:camera prst="orthographicFront"/>
            <a:lightRig rig="threePt" dir="t"/>
          </a:scene3d>
          <a:sp3d prstMaterial="dkEdge"/>
        </p:spPr>
      </p:pic>
      <p:pic>
        <p:nvPicPr>
          <p:cNvPr id="21" name="Picture 20">
            <a:extLst>
              <a:ext uri="{FF2B5EF4-FFF2-40B4-BE49-F238E27FC236}">
                <a16:creationId xmlns:a16="http://schemas.microsoft.com/office/drawing/2014/main" id="{99F831E5-E5D2-321B-7DD3-DEE4607A3E6E}"/>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a:stretch/>
        </p:blipFill>
        <p:spPr>
          <a:xfrm>
            <a:off x="2378837" y="4007249"/>
            <a:ext cx="1127989" cy="804501"/>
          </a:xfrm>
          <a:prstGeom prst="rect">
            <a:avLst/>
          </a:prstGeom>
          <a:scene3d>
            <a:camera prst="orthographicFront"/>
            <a:lightRig rig="threePt" dir="t"/>
          </a:scene3d>
          <a:sp3d>
            <a:bevelT/>
          </a:sp3d>
        </p:spPr>
      </p:pic>
      <p:pic>
        <p:nvPicPr>
          <p:cNvPr id="26" name="Picture 25" descr="A blue and white background&#10;&#10;Description automatically generated">
            <a:extLst>
              <a:ext uri="{FF2B5EF4-FFF2-40B4-BE49-F238E27FC236}">
                <a16:creationId xmlns:a16="http://schemas.microsoft.com/office/drawing/2014/main" id="{1032B223-7852-F528-27BF-AE67C2FA49B0}"/>
              </a:ext>
            </a:extLst>
          </p:cNvPr>
          <p:cNvPicPr>
            <a:picLocks noChangeAspect="1"/>
          </p:cNvPicPr>
          <p:nvPr/>
        </p:nvPicPr>
        <p:blipFill>
          <a:blip r:embed="rId8"/>
          <a:stretch>
            <a:fillRect/>
          </a:stretch>
        </p:blipFill>
        <p:spPr>
          <a:xfrm>
            <a:off x="0" y="-83201"/>
            <a:ext cx="7764688" cy="1111649"/>
          </a:xfrm>
          <a:prstGeom prst="rect">
            <a:avLst/>
          </a:prstGeom>
        </p:spPr>
      </p:pic>
      <p:pic>
        <p:nvPicPr>
          <p:cNvPr id="28" name="Picture 27">
            <a:extLst>
              <a:ext uri="{FF2B5EF4-FFF2-40B4-BE49-F238E27FC236}">
                <a16:creationId xmlns:a16="http://schemas.microsoft.com/office/drawing/2014/main" id="{233EB63A-890B-32F4-738E-CE703D26638C}"/>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a:stretch/>
        </p:blipFill>
        <p:spPr>
          <a:xfrm>
            <a:off x="542513" y="4041830"/>
            <a:ext cx="1030827" cy="734866"/>
          </a:xfrm>
          <a:prstGeom prst="rect">
            <a:avLst/>
          </a:prstGeom>
          <a:scene3d>
            <a:camera prst="orthographicFront"/>
            <a:lightRig rig="threePt" dir="t"/>
          </a:scene3d>
          <a:sp3d>
            <a:bevelT/>
          </a:sp3d>
        </p:spPr>
      </p:pic>
      <p:sp>
        <p:nvSpPr>
          <p:cNvPr id="3" name="TextBox 2">
            <a:extLst>
              <a:ext uri="{FF2B5EF4-FFF2-40B4-BE49-F238E27FC236}">
                <a16:creationId xmlns:a16="http://schemas.microsoft.com/office/drawing/2014/main" id="{212DC19F-4543-FF34-18A5-3B0E41E6EBF9}"/>
              </a:ext>
            </a:extLst>
          </p:cNvPr>
          <p:cNvSpPr txBox="1"/>
          <p:nvPr/>
        </p:nvSpPr>
        <p:spPr>
          <a:xfrm>
            <a:off x="100175" y="4927684"/>
            <a:ext cx="1915505" cy="19082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00" i="1" dirty="0">
                <a:latin typeface="Lato"/>
                <a:ea typeface="Lato"/>
                <a:cs typeface="Lato"/>
              </a:rPr>
              <a:t>ITS America Equity Community of Practice</a:t>
            </a:r>
          </a:p>
          <a:p>
            <a:pPr algn="ctr"/>
            <a:endParaRPr lang="en-US" sz="1000" i="1" dirty="0">
              <a:solidFill>
                <a:srgbClr val="000000"/>
              </a:solidFill>
              <a:latin typeface="Lato"/>
              <a:ea typeface="Lato"/>
              <a:cs typeface="Lato"/>
            </a:endParaRPr>
          </a:p>
          <a:p>
            <a:pPr algn="ctr"/>
            <a:r>
              <a:rPr lang="en-US" sz="1000" b="1" i="1" dirty="0">
                <a:solidFill>
                  <a:srgbClr val="0070C0"/>
                </a:solidFill>
                <a:latin typeface="Lato"/>
                <a:ea typeface="Lato"/>
                <a:cs typeface="Lato"/>
              </a:rPr>
              <a:t>Co-Leaders: </a:t>
            </a:r>
          </a:p>
          <a:p>
            <a:pPr marL="171450" indent="-171450" algn="ctr">
              <a:buFont typeface="Arial" panose="020B0604020202020204" pitchFamily="34" charset="0"/>
              <a:buChar char="•"/>
            </a:pPr>
            <a:r>
              <a:rPr lang="en-US" sz="1000" b="1" i="1" dirty="0">
                <a:latin typeface="Lato"/>
                <a:ea typeface="Lato"/>
                <a:cs typeface="Lato"/>
              </a:rPr>
              <a:t>Ralph Cochran - </a:t>
            </a:r>
            <a:r>
              <a:rPr lang="en-US" sz="1000" i="1" dirty="0">
                <a:latin typeface="Lato"/>
                <a:ea typeface="Lato"/>
                <a:cs typeface="Lato"/>
              </a:rPr>
              <a:t>Central Ohio Transit Authority (COTA)</a:t>
            </a:r>
          </a:p>
          <a:p>
            <a:pPr marL="171450" indent="-171450" algn="ctr">
              <a:buFont typeface="Arial" panose="020B0604020202020204" pitchFamily="34" charset="0"/>
              <a:buChar char="•"/>
            </a:pPr>
            <a:r>
              <a:rPr lang="en-US" sz="1000" b="1" i="1">
                <a:latin typeface="Lato"/>
                <a:ea typeface="Lato"/>
                <a:cs typeface="Lato"/>
              </a:rPr>
              <a:t>Tiffany Fuller– </a:t>
            </a:r>
            <a:r>
              <a:rPr lang="en-US" sz="1000" i="1">
                <a:latin typeface="Lato"/>
                <a:ea typeface="Lato"/>
                <a:cs typeface="Lato"/>
              </a:rPr>
              <a:t>New York City (NYC)  DOT </a:t>
            </a:r>
          </a:p>
          <a:p>
            <a:pPr algn="ctr"/>
            <a:endParaRPr lang="en-US" sz="1000" i="1" dirty="0">
              <a:latin typeface="Lato"/>
              <a:ea typeface="Lato"/>
              <a:cs typeface="Lato"/>
            </a:endParaRPr>
          </a:p>
          <a:p>
            <a:pPr algn="ctr"/>
            <a:endParaRPr lang="en-US" dirty="0">
              <a:ea typeface="Calibri" panose="020F0502020204030204"/>
              <a:cs typeface="Calibri" panose="020F0502020204030204"/>
            </a:endParaRPr>
          </a:p>
        </p:txBody>
      </p:sp>
      <p:sp>
        <p:nvSpPr>
          <p:cNvPr id="4" name="TextBox 3">
            <a:extLst>
              <a:ext uri="{FF2B5EF4-FFF2-40B4-BE49-F238E27FC236}">
                <a16:creationId xmlns:a16="http://schemas.microsoft.com/office/drawing/2014/main" id="{32BBF1DC-A128-B8B9-6741-3222AA369D10}"/>
              </a:ext>
            </a:extLst>
          </p:cNvPr>
          <p:cNvSpPr txBox="1"/>
          <p:nvPr/>
        </p:nvSpPr>
        <p:spPr>
          <a:xfrm>
            <a:off x="2015680" y="4941501"/>
            <a:ext cx="1915505"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00" i="1">
                <a:solidFill>
                  <a:schemeClr val="dk1"/>
                </a:solidFill>
                <a:latin typeface="Lato"/>
                <a:ea typeface="Lato"/>
                <a:cs typeface="Lato"/>
              </a:rPr>
              <a:t>ITS America Sustainability Community of Practice</a:t>
            </a:r>
          </a:p>
          <a:p>
            <a:pPr algn="ctr"/>
            <a:endParaRPr lang="en-US" sz="1000" i="1">
              <a:solidFill>
                <a:schemeClr val="dk1"/>
              </a:solidFill>
              <a:latin typeface="Lato"/>
              <a:ea typeface="Lato"/>
              <a:cs typeface="Lato"/>
            </a:endParaRPr>
          </a:p>
          <a:p>
            <a:pPr algn="ctr"/>
            <a:r>
              <a:rPr lang="en-US" sz="1000" b="1" i="1">
                <a:solidFill>
                  <a:srgbClr val="0070C0"/>
                </a:solidFill>
                <a:latin typeface="Lato"/>
                <a:ea typeface="Lato"/>
                <a:cs typeface="Lato"/>
              </a:rPr>
              <a:t>Co-Leaders:</a:t>
            </a:r>
            <a:endParaRPr lang="en-US" sz="1000" b="1" i="1">
              <a:solidFill>
                <a:schemeClr val="dk1"/>
              </a:solidFill>
              <a:latin typeface="Lato"/>
              <a:ea typeface="Lato"/>
              <a:cs typeface="Lato"/>
            </a:endParaRPr>
          </a:p>
          <a:p>
            <a:pPr algn="ctr"/>
            <a:r>
              <a:rPr lang="en-US" sz="1000" b="1" i="1">
                <a:solidFill>
                  <a:schemeClr val="dk1"/>
                </a:solidFill>
                <a:latin typeface="Lato"/>
                <a:ea typeface="Lato"/>
                <a:cs typeface="Lato"/>
              </a:rPr>
              <a:t>Tina Singh </a:t>
            </a:r>
            <a:r>
              <a:rPr lang="en-US" sz="1000" i="1">
                <a:solidFill>
                  <a:schemeClr val="dk1"/>
                </a:solidFill>
                <a:latin typeface="Lato"/>
                <a:ea typeface="Lato"/>
                <a:cs typeface="Lato"/>
              </a:rPr>
              <a:t>– Toyota</a:t>
            </a:r>
          </a:p>
          <a:p>
            <a:pPr algn="ctr"/>
            <a:r>
              <a:rPr lang="en-US" sz="1000" b="1" i="1">
                <a:solidFill>
                  <a:schemeClr val="dk1"/>
                </a:solidFill>
                <a:latin typeface="Lato"/>
                <a:ea typeface="Lato"/>
                <a:cs typeface="Lato"/>
              </a:rPr>
              <a:t>Chris Gearhart </a:t>
            </a:r>
            <a:r>
              <a:rPr lang="en-US" sz="1000" i="1">
                <a:solidFill>
                  <a:schemeClr val="dk1"/>
                </a:solidFill>
                <a:latin typeface="Lato"/>
                <a:ea typeface="Lato"/>
                <a:cs typeface="Lato"/>
              </a:rPr>
              <a:t>– National Renewable Energy Laboratory</a:t>
            </a:r>
          </a:p>
          <a:p>
            <a:pPr algn="ctr"/>
            <a:endParaRPr lang="en-US">
              <a:solidFill>
                <a:schemeClr val="dk1"/>
              </a:solidFill>
            </a:endParaRPr>
          </a:p>
        </p:txBody>
      </p:sp>
      <p:sp>
        <p:nvSpPr>
          <p:cNvPr id="5" name="TextBox 4">
            <a:extLst>
              <a:ext uri="{FF2B5EF4-FFF2-40B4-BE49-F238E27FC236}">
                <a16:creationId xmlns:a16="http://schemas.microsoft.com/office/drawing/2014/main" id="{BF1BE9A9-B114-CBDF-51A1-F374519A0B18}"/>
              </a:ext>
            </a:extLst>
          </p:cNvPr>
          <p:cNvSpPr txBox="1"/>
          <p:nvPr/>
        </p:nvSpPr>
        <p:spPr>
          <a:xfrm>
            <a:off x="3909804" y="4938761"/>
            <a:ext cx="1790690"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00" i="1">
                <a:latin typeface="Lato"/>
                <a:ea typeface="Lato"/>
                <a:cs typeface="Lato"/>
              </a:rPr>
              <a:t>ITS America Cybersecurity Community of Practice</a:t>
            </a:r>
          </a:p>
          <a:p>
            <a:pPr algn="ctr"/>
            <a:endParaRPr lang="en-US" sz="1000" i="1">
              <a:solidFill>
                <a:srgbClr val="000000"/>
              </a:solidFill>
              <a:latin typeface="Lato"/>
              <a:ea typeface="Lato"/>
              <a:cs typeface="Lato"/>
            </a:endParaRPr>
          </a:p>
          <a:p>
            <a:pPr algn="ctr"/>
            <a:r>
              <a:rPr lang="en-US" sz="1000" b="1" i="1">
                <a:solidFill>
                  <a:srgbClr val="0070C0"/>
                </a:solidFill>
                <a:latin typeface="Lato"/>
                <a:ea typeface="Lato"/>
                <a:cs typeface="Lato"/>
              </a:rPr>
              <a:t>Co-Leaders:</a:t>
            </a:r>
            <a:endParaRPr lang="en-US" sz="1000" b="1" i="1">
              <a:solidFill>
                <a:schemeClr val="dk1"/>
              </a:solidFill>
              <a:latin typeface="Lato"/>
              <a:ea typeface="Lato"/>
              <a:cs typeface="Lato"/>
            </a:endParaRPr>
          </a:p>
          <a:p>
            <a:pPr marL="171450" indent="-171450" algn="ctr">
              <a:buFont typeface="Arial" panose="020B0604020202020204" pitchFamily="34" charset="0"/>
              <a:buChar char="•"/>
            </a:pPr>
            <a:r>
              <a:rPr lang="en-US" sz="1000" b="1" i="1">
                <a:latin typeface="Lato"/>
                <a:ea typeface="Lato"/>
                <a:cs typeface="Lato"/>
              </a:rPr>
              <a:t>Susanne Howard </a:t>
            </a:r>
            <a:r>
              <a:rPr lang="en-US" sz="1000" i="1">
                <a:latin typeface="Lato"/>
                <a:ea typeface="Lato"/>
                <a:cs typeface="Lato"/>
              </a:rPr>
              <a:t>-Michael Baker International</a:t>
            </a:r>
          </a:p>
          <a:p>
            <a:pPr marL="171450" indent="-171450" algn="ctr">
              <a:buFont typeface="Arial" panose="020B0604020202020204" pitchFamily="34" charset="0"/>
              <a:buChar char="•"/>
            </a:pPr>
            <a:r>
              <a:rPr lang="en-US" sz="1000" b="1" i="1">
                <a:latin typeface="Lato"/>
                <a:ea typeface="Lato"/>
                <a:cs typeface="Lato"/>
              </a:rPr>
              <a:t>Rick Tiene </a:t>
            </a:r>
            <a:r>
              <a:rPr lang="en-US" sz="1000" i="1">
                <a:latin typeface="Lato"/>
                <a:ea typeface="Lato"/>
                <a:cs typeface="Lato"/>
              </a:rPr>
              <a:t>- Mission Secure </a:t>
            </a:r>
          </a:p>
        </p:txBody>
      </p:sp>
      <p:sp>
        <p:nvSpPr>
          <p:cNvPr id="7" name="TextBox 6">
            <a:extLst>
              <a:ext uri="{FF2B5EF4-FFF2-40B4-BE49-F238E27FC236}">
                <a16:creationId xmlns:a16="http://schemas.microsoft.com/office/drawing/2014/main" id="{AD67D988-F437-8DC9-9B2E-9E10581C2108}"/>
              </a:ext>
            </a:extLst>
          </p:cNvPr>
          <p:cNvSpPr txBox="1"/>
          <p:nvPr/>
        </p:nvSpPr>
        <p:spPr>
          <a:xfrm>
            <a:off x="5681271" y="4941501"/>
            <a:ext cx="1794729"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00" i="1">
                <a:latin typeface="Lato"/>
                <a:ea typeface="Lato"/>
                <a:cs typeface="Lato"/>
              </a:rPr>
              <a:t>ITS America Workforce Development Community of Practice</a:t>
            </a:r>
          </a:p>
          <a:p>
            <a:pPr algn="ctr"/>
            <a:endParaRPr lang="en-US" sz="1000" i="1">
              <a:solidFill>
                <a:srgbClr val="000000"/>
              </a:solidFill>
              <a:latin typeface="Lato"/>
              <a:ea typeface="Lato"/>
              <a:cs typeface="Lato"/>
            </a:endParaRPr>
          </a:p>
          <a:p>
            <a:pPr algn="ctr"/>
            <a:r>
              <a:rPr lang="en-US" sz="1000" b="1" i="1">
                <a:solidFill>
                  <a:srgbClr val="0070C0"/>
                </a:solidFill>
                <a:latin typeface="Lato"/>
                <a:ea typeface="Lato"/>
                <a:cs typeface="Lato"/>
              </a:rPr>
              <a:t>Co-Leaders:</a:t>
            </a:r>
            <a:endParaRPr lang="en-US" sz="1000" b="1" i="1">
              <a:solidFill>
                <a:schemeClr val="dk1"/>
              </a:solidFill>
              <a:latin typeface="Lato"/>
              <a:ea typeface="Lato"/>
              <a:cs typeface="Lato"/>
            </a:endParaRPr>
          </a:p>
          <a:p>
            <a:pPr marL="171450" indent="-171450" algn="ctr">
              <a:buFont typeface="Arial" panose="020B0604020202020204" pitchFamily="34" charset="0"/>
              <a:buChar char="•"/>
            </a:pPr>
            <a:r>
              <a:rPr lang="en-US" sz="1000" b="1" i="1">
                <a:latin typeface="Lato"/>
                <a:ea typeface="Lato"/>
                <a:cs typeface="Lato"/>
              </a:rPr>
              <a:t> Virginia Lingham </a:t>
            </a:r>
            <a:r>
              <a:rPr lang="en-US" sz="1000" i="1">
                <a:latin typeface="Lato"/>
                <a:ea typeface="Lato"/>
                <a:cs typeface="Lato"/>
              </a:rPr>
              <a:t>– WSP</a:t>
            </a:r>
          </a:p>
          <a:p>
            <a:pPr marL="171450" indent="-171450" algn="ctr">
              <a:buFont typeface="Arial" panose="020B0604020202020204" pitchFamily="34" charset="0"/>
              <a:buChar char="•"/>
            </a:pPr>
            <a:r>
              <a:rPr lang="en-US" sz="1000" b="1" i="1">
                <a:latin typeface="Lato"/>
                <a:ea typeface="Lato"/>
                <a:cs typeface="Lato"/>
              </a:rPr>
              <a:t>Dara Wheeler </a:t>
            </a:r>
            <a:r>
              <a:rPr lang="en-US" sz="1000" i="1">
                <a:latin typeface="Lato"/>
                <a:ea typeface="Lato"/>
                <a:cs typeface="Lato"/>
              </a:rPr>
              <a:t>- Caltrans</a:t>
            </a:r>
          </a:p>
        </p:txBody>
      </p:sp>
      <p:pic>
        <p:nvPicPr>
          <p:cNvPr id="10" name="Picture 9">
            <a:extLst>
              <a:ext uri="{FF2B5EF4-FFF2-40B4-BE49-F238E27FC236}">
                <a16:creationId xmlns:a16="http://schemas.microsoft.com/office/drawing/2014/main" id="{3E6ED8E2-2FD2-35A6-E4E5-DAD2864212EB}"/>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rcRect/>
          <a:stretch/>
        </p:blipFill>
        <p:spPr>
          <a:xfrm>
            <a:off x="4351048" y="4007012"/>
            <a:ext cx="804501" cy="804501"/>
          </a:xfrm>
          <a:prstGeom prst="rect">
            <a:avLst/>
          </a:prstGeom>
          <a:scene3d>
            <a:camera prst="orthographicFront"/>
            <a:lightRig rig="threePt" dir="t"/>
          </a:scene3d>
          <a:sp3d>
            <a:bevelT/>
          </a:sp3d>
        </p:spPr>
      </p:pic>
      <p:pic>
        <p:nvPicPr>
          <p:cNvPr id="16" name="Picture 15">
            <a:extLst>
              <a:ext uri="{FF2B5EF4-FFF2-40B4-BE49-F238E27FC236}">
                <a16:creationId xmlns:a16="http://schemas.microsoft.com/office/drawing/2014/main" id="{2A344111-E700-603D-C6A6-A551E505E051}"/>
              </a:ext>
            </a:extLst>
          </p:cNvPr>
          <p:cNvPicPr>
            <a:picLocks noChangeAspect="1"/>
          </p:cNvPicPr>
          <p:nvPr/>
        </p:nvPicPr>
        <p:blipFill>
          <a:blip r:embed="rId13">
            <a:extLst>
              <a:ext uri="{28A0092B-C50C-407E-A947-70E740481C1C}">
                <a14:useLocalDpi xmlns:a14="http://schemas.microsoft.com/office/drawing/2010/main" val="0"/>
              </a:ext>
              <a:ext uri="{837473B0-CC2E-450A-ABE3-18F120FF3D39}">
                <a1611:picAttrSrcUrl xmlns:a1611="http://schemas.microsoft.com/office/drawing/2016/11/main" r:id="rId14"/>
              </a:ext>
            </a:extLst>
          </a:blip>
          <a:srcRect/>
          <a:stretch/>
        </p:blipFill>
        <p:spPr>
          <a:xfrm>
            <a:off x="6021930" y="4009130"/>
            <a:ext cx="1106828" cy="740191"/>
          </a:xfrm>
          <a:prstGeom prst="rect">
            <a:avLst/>
          </a:prstGeom>
          <a:scene3d>
            <a:camera prst="orthographicFront"/>
            <a:lightRig rig="threePt" dir="t"/>
          </a:scene3d>
          <a:sp3d>
            <a:bevelT/>
          </a:sp3d>
        </p:spPr>
      </p:pic>
    </p:spTree>
    <p:extLst>
      <p:ext uri="{BB962C8B-B14F-4D97-AF65-F5344CB8AC3E}">
        <p14:creationId xmlns:p14="http://schemas.microsoft.com/office/powerpoint/2010/main" val="33235011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FB17CF0AEBB647983DD5BEA07C5D9D" ma:contentTypeVersion="6" ma:contentTypeDescription="Create a new document." ma:contentTypeScope="" ma:versionID="6e304bb5d624088da95f37f5d546cab8">
  <xsd:schema xmlns:xsd="http://www.w3.org/2001/XMLSchema" xmlns:xs="http://www.w3.org/2001/XMLSchema" xmlns:p="http://schemas.microsoft.com/office/2006/metadata/properties" xmlns:ns2="5c7b25c3-c529-46bd-9124-073a68ccd3e8" xmlns:ns3="3baa69d0-1eed-4f24-ba26-43d3b8c52b91" targetNamespace="http://schemas.microsoft.com/office/2006/metadata/properties" ma:root="true" ma:fieldsID="8f8c4819f1b27a638121644467dfea1c" ns2:_="" ns3:_="">
    <xsd:import namespace="5c7b25c3-c529-46bd-9124-073a68ccd3e8"/>
    <xsd:import namespace="3baa69d0-1eed-4f24-ba26-43d3b8c52b9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7b25c3-c529-46bd-9124-073a68ccd3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baa69d0-1eed-4f24-ba26-43d3b8c52b9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3baa69d0-1eed-4f24-ba26-43d3b8c52b91">
      <UserInfo>
        <DisplayName>Timothy Drake</DisplayName>
        <AccountId>12</AccountId>
        <AccountType/>
      </UserInfo>
      <UserInfo>
        <DisplayName>Tina Williams</DisplayName>
        <AccountId>10</AccountId>
        <AccountType/>
      </UserInfo>
      <UserInfo>
        <DisplayName>Eryn Banton</DisplayName>
        <AccountId>22</AccountId>
        <AccountType/>
      </UserInfo>
      <UserInfo>
        <DisplayName>Bobby McCurdy</DisplayName>
        <AccountId>13</AccountId>
        <AccountType/>
      </UserInfo>
      <UserInfo>
        <DisplayName>Rachel Rettberg</DisplayName>
        <AccountId>34</AccountId>
        <AccountType/>
      </UserInfo>
      <UserInfo>
        <DisplayName>Chad Chitwood</DisplayName>
        <AccountId>32</AccountId>
        <AccountType/>
      </UserInfo>
    </SharedWithUsers>
  </documentManagement>
</p:properties>
</file>

<file path=customXml/itemProps1.xml><?xml version="1.0" encoding="utf-8"?>
<ds:datastoreItem xmlns:ds="http://schemas.openxmlformats.org/officeDocument/2006/customXml" ds:itemID="{455D8935-1F1F-40A5-9CB2-C3278D79FEAB}"/>
</file>

<file path=customXml/itemProps2.xml><?xml version="1.0" encoding="utf-8"?>
<ds:datastoreItem xmlns:ds="http://schemas.openxmlformats.org/officeDocument/2006/customXml" ds:itemID="{0DB942DF-DD76-48A0-8BE4-BD5EE6E39011}">
  <ds:schemaRefs>
    <ds:schemaRef ds:uri="http://schemas.microsoft.com/sharepoint/v3/contenttype/forms"/>
  </ds:schemaRefs>
</ds:datastoreItem>
</file>

<file path=customXml/itemProps3.xml><?xml version="1.0" encoding="utf-8"?>
<ds:datastoreItem xmlns:ds="http://schemas.openxmlformats.org/officeDocument/2006/customXml" ds:itemID="{7E985AAC-B91C-43EF-9F04-202385414D9E}">
  <ds:schemaRefs>
    <ds:schemaRef ds:uri="http://purl.org/dc/elements/1.1/"/>
    <ds:schemaRef ds:uri="http://purl.org/dc/terms/"/>
    <ds:schemaRef ds:uri="http://schemas.microsoft.com/office/2006/metadata/properties"/>
    <ds:schemaRef ds:uri="http://schemas.microsoft.com/office/2006/documentManagement/types"/>
    <ds:schemaRef ds:uri="5c7b25c3-c529-46bd-9124-073a68ccd3e8"/>
    <ds:schemaRef ds:uri="http://www.w3.org/XML/1998/namespace"/>
    <ds:schemaRef ds:uri="http://purl.org/dc/dcmitype/"/>
    <ds:schemaRef ds:uri="3baa69d0-1eed-4f24-ba26-43d3b8c52b91"/>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0</TotalTime>
  <Words>305</Words>
  <Application>Microsoft Office PowerPoint</Application>
  <PresentationFormat>Custom</PresentationFormat>
  <Paragraphs>28</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Calibri Light</vt:lpstr>
      <vt:lpstr>Lato</vt:lpstr>
      <vt:lpstr>Lato Bold</vt:lpstr>
      <vt:lpstr>Open Sans</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Eryn Banton</dc:creator>
  <cp:lastModifiedBy>Eryn Banton</cp:lastModifiedBy>
  <cp:revision>2</cp:revision>
  <dcterms:created xsi:type="dcterms:W3CDTF">2023-10-31T19:49:57Z</dcterms:created>
  <dcterms:modified xsi:type="dcterms:W3CDTF">2024-03-25T18:42:06Z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0x0101001BFB17CF0AEBB647983DD5BEA07C5D9D</vt:lpwstr>
  </property>
</Properties>
</file>